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9;&#1072;&#1085;&#1103;&#1090;&#1080;&#1077;%20&#1087;&#1086;%20&#1095;&#1091;&#1082;&#1086;&#1074;&#1089;&#1082;&#1086;&#1084;&#1091;\&#1047;&#1074;&#1091;&#1082;_&#1089;&#1090;&#1072;&#1088;&#1086;&#1075;&#1086;_&#1090;&#1077;&#1083;&#1077;&#1092;&#1086;&#1085;&#1072;_mp3cut.foxcom.su_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вук_старого_телефона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357166"/>
            <a:ext cx="364333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 «Детский сад № 2»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ГБОУ СОШ № 2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Большая Черниговка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285860"/>
            <a:ext cx="7000924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СКАЗКАМ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К.И.ЧУКОВСКОГО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4286256"/>
            <a:ext cx="364333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Воспитатель: Лукашевич Т.С.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5500702"/>
            <a:ext cx="364333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6672"/>
            <a:ext cx="73781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48680"/>
            <a:ext cx="5544616" cy="561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48680"/>
            <a:ext cx="51125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6672"/>
            <a:ext cx="66579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9011"/>
            <a:ext cx="8643997" cy="635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42918"/>
            <a:ext cx="3038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 r="54725"/>
          <a:stretch>
            <a:fillRect/>
          </a:stretch>
        </p:blipFill>
        <p:spPr bwMode="auto">
          <a:xfrm>
            <a:off x="5148064" y="1988840"/>
            <a:ext cx="344996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71480"/>
            <a:ext cx="37444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t="23239" r="8386" b="4507"/>
          <a:stretch>
            <a:fillRect/>
          </a:stretch>
        </p:blipFill>
        <p:spPr bwMode="auto">
          <a:xfrm>
            <a:off x="4788024" y="2492896"/>
            <a:ext cx="380464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53970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5672"/>
            <a:ext cx="9972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Рано утром на рассвете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Умываются мышата,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И котята, и утята,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И жучки, и паучки.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Ты один не умывался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грязнулею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остался,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И сбежали от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грязнули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И чулки и башмаки…..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Надо, надо умываться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 утрам и вечерам,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А нечистым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Трубочистам -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Стыд и срам!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Стыд и срам!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21650" r="2751"/>
          <a:stretch>
            <a:fillRect/>
          </a:stretch>
        </p:blipFill>
        <p:spPr bwMode="auto">
          <a:xfrm>
            <a:off x="571472" y="571480"/>
            <a:ext cx="3672408" cy="338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916832"/>
            <a:ext cx="3706686" cy="45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996952"/>
            <a:ext cx="1219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25144"/>
            <a:ext cx="1728192" cy="167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620688"/>
            <a:ext cx="1728192" cy="129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140968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348880"/>
            <a:ext cx="174116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4437112"/>
            <a:ext cx="122341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0" cstate="print"/>
          <a:srcRect l="2100" t="38667" r="43700" b="15333"/>
          <a:stretch>
            <a:fillRect/>
          </a:stretch>
        </p:blipFill>
        <p:spPr bwMode="auto">
          <a:xfrm>
            <a:off x="3635896" y="476672"/>
            <a:ext cx="20362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0" cstate="print"/>
          <a:srcRect l="61550" t="52800" r="22700" b="13600"/>
          <a:stretch>
            <a:fillRect/>
          </a:stretch>
        </p:blipFill>
        <p:spPr bwMode="auto">
          <a:xfrm>
            <a:off x="539552" y="404664"/>
            <a:ext cx="864096" cy="138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68733E-6 L -0.19688 -0.25162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4783E-7 L 0.12604 -0.23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20688"/>
            <a:ext cx="69559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32656"/>
            <a:ext cx="57606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524"/>
            <a:ext cx="1705372" cy="1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20688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101</Words>
  <Application>Microsoft Office PowerPoint</Application>
  <PresentationFormat>Экран (4:3)</PresentationFormat>
  <Paragraphs>24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Master</cp:lastModifiedBy>
  <cp:revision>13</cp:revision>
  <dcterms:created xsi:type="dcterms:W3CDTF">2015-02-08T17:43:46Z</dcterms:created>
  <dcterms:modified xsi:type="dcterms:W3CDTF">2015-02-16T05:57:28Z</dcterms:modified>
</cp:coreProperties>
</file>